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71" r:id="rId3"/>
    <p:sldId id="272" r:id="rId4"/>
    <p:sldId id="276" r:id="rId5"/>
    <p:sldId id="275" r:id="rId6"/>
  </p:sldIdLst>
  <p:sldSz cx="9144000" cy="6858000" type="screen4x3"/>
  <p:notesSz cx="6954838" cy="9240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7F7F7"/>
    <a:srgbClr val="D9D9D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9B9AB2B6-8847-4A59-8B31-FABEA051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40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3477C3D4-0E14-4BDC-AFC5-3C88B4BD864D}" type="datetimeFigureOut">
              <a:rPr lang="en-US"/>
              <a:pPr>
                <a:defRPr/>
              </a:pPr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4188" cy="415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BC143C20-EE26-4EDD-8683-0CFDE1980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72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20780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3" y="204788"/>
            <a:ext cx="13954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38B0-E3B4-4E7B-931D-F9F815966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B16D3-F969-4FF7-AAE6-B15213B5B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A3724-15EB-45CF-9D6C-3CE038729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54A4F-8C8A-4A74-92FF-30FE8D8BB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A2750-8B25-4934-9F5A-EA9E73FCD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2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BAF49-A4CB-45E8-9C94-E2C4D4E8F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2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F3201-E330-48CF-9F4C-96B7E4715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7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B4B28-5176-47E8-92CC-3BD62B672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1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2A279-6F74-466A-991B-EF4A12573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0643-0006-45C3-822B-996FF2A1E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6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DEADF-F5E1-443A-8EF6-9BBF3E0FE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1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CA2C315C-2A87-4915-8C1D-491D17164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Internal Control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IRP APM 502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Walk through the system</a:t>
            </a:r>
          </a:p>
          <a:p>
            <a:r>
              <a:rPr lang="en-US" altLang="en-US" smtClean="0"/>
              <a:t>Determine degree of reliance</a:t>
            </a:r>
          </a:p>
          <a:p>
            <a:r>
              <a:rPr lang="en-US" altLang="en-US" smtClean="0"/>
              <a:t>Strengths and Weaknesses</a:t>
            </a:r>
          </a:p>
          <a:p>
            <a:r>
              <a:rPr lang="en-US" altLang="en-US" smtClean="0"/>
              <a:t>Document the review / test</a:t>
            </a:r>
          </a:p>
          <a:p>
            <a:pPr lvl="1"/>
            <a:r>
              <a:rPr lang="en-US" altLang="en-US" smtClean="0"/>
              <a:t>System changes</a:t>
            </a:r>
          </a:p>
          <a:p>
            <a:pPr lvl="1"/>
            <a:r>
              <a:rPr lang="en-US" altLang="en-US" smtClean="0"/>
              <a:t>What records maintained</a:t>
            </a:r>
          </a:p>
          <a:p>
            <a:pPr lvl="1"/>
            <a:r>
              <a:rPr lang="en-US" altLang="en-US" smtClean="0"/>
              <a:t>Are controls functioning</a:t>
            </a:r>
          </a:p>
          <a:p>
            <a:pPr lvl="1"/>
            <a:r>
              <a:rPr lang="en-US" altLang="en-US" smtClean="0"/>
              <a:t>Who reviews supporting documentation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IFTA Audit Manual A640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Similar to IRP</a:t>
            </a:r>
          </a:p>
          <a:p>
            <a:pPr lvl="1"/>
            <a:r>
              <a:rPr lang="en-US" altLang="en-US" smtClean="0"/>
              <a:t>Determine transaction flow</a:t>
            </a:r>
          </a:p>
          <a:p>
            <a:pPr lvl="1"/>
            <a:r>
              <a:rPr lang="en-US" altLang="en-US" smtClean="0"/>
              <a:t>Do controls permit reliance</a:t>
            </a:r>
          </a:p>
          <a:p>
            <a:pPr lvl="1"/>
            <a:r>
              <a:rPr lang="en-US" altLang="en-US" smtClean="0"/>
              <a:t>Report on Weaknesses</a:t>
            </a:r>
          </a:p>
          <a:p>
            <a:pPr lvl="1"/>
            <a:r>
              <a:rPr lang="en-US" altLang="en-US" smtClean="0"/>
              <a:t>Review</a:t>
            </a:r>
          </a:p>
          <a:p>
            <a:pPr lvl="2"/>
            <a:r>
              <a:rPr lang="en-US" altLang="en-US" smtClean="0"/>
              <a:t>System changes</a:t>
            </a:r>
          </a:p>
          <a:p>
            <a:pPr lvl="2"/>
            <a:r>
              <a:rPr lang="en-US" altLang="en-US" smtClean="0"/>
              <a:t>Identify the records the licensee keeps</a:t>
            </a:r>
          </a:p>
          <a:p>
            <a:pPr lvl="2"/>
            <a:r>
              <a:rPr lang="en-US" altLang="en-US" smtClean="0"/>
              <a:t>Trace a few records through the system</a:t>
            </a:r>
          </a:p>
          <a:p>
            <a:pPr lvl="2"/>
            <a:r>
              <a:rPr lang="en-US" altLang="en-US" smtClean="0"/>
              <a:t>Is there pre-auditing of support documents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Documenting in Audit File	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IFTA and IRP list three methods</a:t>
            </a:r>
          </a:p>
          <a:p>
            <a:pPr lvl="1"/>
            <a:r>
              <a:rPr lang="en-US" altLang="en-US" smtClean="0"/>
              <a:t>Questionnaire</a:t>
            </a:r>
          </a:p>
          <a:p>
            <a:pPr lvl="1"/>
            <a:r>
              <a:rPr lang="en-US" altLang="en-US" smtClean="0"/>
              <a:t>Flow chart</a:t>
            </a:r>
          </a:p>
          <a:p>
            <a:pPr lvl="1"/>
            <a:r>
              <a:rPr lang="en-US" altLang="en-US" smtClean="0"/>
              <a:t>Narrative</a:t>
            </a:r>
          </a:p>
          <a:p>
            <a:pPr lvl="1">
              <a:buFontTx/>
              <a:buNone/>
            </a:pPr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 the next 20 minutes…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Review sample documents</a:t>
            </a:r>
          </a:p>
          <a:p>
            <a:pPr>
              <a:buFontTx/>
              <a:buNone/>
            </a:pPr>
            <a:endParaRPr lang="en-US" altLang="en-US" smtClean="0"/>
          </a:p>
          <a:p>
            <a:r>
              <a:rPr lang="en-US" altLang="en-US" smtClean="0"/>
              <a:t>Complete questionnaire at your table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FTA IRP Power Point Template 2 - SELECTED">
  <a:themeElements>
    <a:clrScheme name="AAMVA_IRP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MVA_IRP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AAMVA_IRP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IFTA IRP Power Point Template 2 - SELECTED</Template>
  <TotalTime>132</TotalTime>
  <Words>101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IFTA IRP Power Point Template 2 - SELECTED</vt:lpstr>
      <vt:lpstr>Internal Control Testing</vt:lpstr>
      <vt:lpstr>IRP APM 502</vt:lpstr>
      <vt:lpstr>IFTA Audit Manual A640</vt:lpstr>
      <vt:lpstr>Documenting in Audit File </vt:lpstr>
      <vt:lpstr>In the next 20 minutes…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Rizzo Trapp</dc:creator>
  <cp:lastModifiedBy>Tammy Trinker</cp:lastModifiedBy>
  <cp:revision>11</cp:revision>
  <dcterms:created xsi:type="dcterms:W3CDTF">2013-12-31T16:19:10Z</dcterms:created>
  <dcterms:modified xsi:type="dcterms:W3CDTF">2016-03-07T16:16:34Z</dcterms:modified>
</cp:coreProperties>
</file>